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8F8"/>
    <a:srgbClr val="0B2B6B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A0A45-3681-4903-873A-49F947B9E443}" type="datetimeFigureOut">
              <a:rPr lang="en-GB" smtClean="0"/>
              <a:pPr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B6D0-0C01-491D-ABCD-1BC294BD60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comp pics\IMG_157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30000" contrast="-40000"/>
          </a:blip>
          <a:srcRect r="8329" b="16795"/>
          <a:stretch>
            <a:fillRect/>
          </a:stretch>
        </p:blipFill>
        <p:spPr bwMode="auto">
          <a:xfrm>
            <a:off x="72007" y="72008"/>
            <a:ext cx="8845317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44624"/>
            <a:ext cx="859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wondered...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put some ‘zing’ back in to our lives...</a:t>
            </a:r>
          </a:p>
        </p:txBody>
      </p:sp>
      <p:pic>
        <p:nvPicPr>
          <p:cNvPr id="24" name="Picture 4" descr="C:\Users\Gray\Desktop\comp pics\IMG_767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193" t="-3806" r="28959" b="50642"/>
          <a:stretch>
            <a:fillRect/>
          </a:stretch>
        </p:blipFill>
        <p:spPr bwMode="auto">
          <a:xfrm rot="4991320">
            <a:off x="157938" y="1273449"/>
            <a:ext cx="3589882" cy="2562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C:\Users\Gray\Desktop\comp pics\IMG_769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10000"/>
          </a:blip>
          <a:srcRect t="50399" r="88369" b="34901"/>
          <a:stretch>
            <a:fillRect/>
          </a:stretch>
        </p:blipFill>
        <p:spPr bwMode="auto">
          <a:xfrm>
            <a:off x="1835696" y="4149080"/>
            <a:ext cx="2570924" cy="2437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ray\Desktop\comp pics\IMG_769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8722" t="56373" r="19305" b="28106"/>
          <a:stretch>
            <a:fillRect/>
          </a:stretch>
        </p:blipFill>
        <p:spPr bwMode="auto">
          <a:xfrm>
            <a:off x="4788024" y="4005064"/>
            <a:ext cx="259228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Gray\Desktop\comp pics\IMG_7732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2006" t="8891" r="11983"/>
          <a:stretch>
            <a:fillRect/>
          </a:stretch>
        </p:blipFill>
        <p:spPr bwMode="auto">
          <a:xfrm>
            <a:off x="5652120" y="764704"/>
            <a:ext cx="259704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comp pics\IMG_1565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3940" t="14443" r="29232" b="27787"/>
          <a:stretch>
            <a:fillRect/>
          </a:stretch>
        </p:blipFill>
        <p:spPr bwMode="auto">
          <a:xfrm>
            <a:off x="3707904" y="1628800"/>
            <a:ext cx="1584176" cy="1863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E:\comp pics\IMG_157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8329" b="16795"/>
          <a:stretch>
            <a:fillRect/>
          </a:stretch>
        </p:blipFill>
        <p:spPr bwMode="auto">
          <a:xfrm>
            <a:off x="72007" y="44624"/>
            <a:ext cx="8845317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gave it some thought...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40352" y="6093296"/>
            <a:ext cx="108012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38610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we called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Offshore Sailing School...</a:t>
            </a:r>
          </a:p>
        </p:txBody>
      </p:sp>
      <p:pic>
        <p:nvPicPr>
          <p:cNvPr id="4100" name="Picture 4" descr="C:\Users\Gray\Pictures\PHOTO ALBUMS\2014\2014 Florida Unedited\IMG_7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3851920" cy="288894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E:\pics for comp\IMG_1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3183818" cy="3804864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C:\Users\Gray\Desktop\comp pics\IMG_7664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2585" r="79368" b="28902"/>
          <a:stretch>
            <a:fillRect/>
          </a:stretch>
        </p:blipFill>
        <p:spPr bwMode="auto">
          <a:xfrm>
            <a:off x="1403648" y="476672"/>
            <a:ext cx="180020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3203848" y="13407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try...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Users\Gray\Pictures\PHOTO ALBUMS\2014\2014 Florida Unedited\IMG_7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Gray\Desktop\comp pics\IMG_7587.JPG"/>
          <p:cNvPicPr>
            <a:picLocks noChangeAspect="1" noChangeArrowheads="1"/>
          </p:cNvPicPr>
          <p:nvPr/>
        </p:nvPicPr>
        <p:blipFill>
          <a:blip r:embed="rId3" cstate="print"/>
          <a:srcRect l="-8597"/>
          <a:stretch>
            <a:fillRect/>
          </a:stretch>
        </p:blipFill>
        <p:spPr bwMode="auto">
          <a:xfrm>
            <a:off x="-108520" y="3675221"/>
            <a:ext cx="2592288" cy="3182780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C:\Users\Gray\Desktop\comp pics\IMG_7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6351">
            <a:off x="3998012" y="4351758"/>
            <a:ext cx="3362429" cy="2521821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Users\Gray\Desktop\comp pics\IMG_7660.JPG"/>
          <p:cNvPicPr>
            <a:picLocks noChangeAspect="1" noChangeArrowheads="1"/>
          </p:cNvPicPr>
          <p:nvPr/>
        </p:nvPicPr>
        <p:blipFill>
          <a:blip r:embed="rId5" cstate="print"/>
          <a:srcRect r="-6925"/>
          <a:stretch>
            <a:fillRect/>
          </a:stretch>
        </p:blipFill>
        <p:spPr bwMode="auto">
          <a:xfrm rot="717035">
            <a:off x="6655387" y="116632"/>
            <a:ext cx="2669141" cy="1872208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45" name="Picture 21" descr="C:\Users\Gray\Pictures\PHOTO ALBUMS\2014\2014 Florida Unedited\IMG_76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24217">
            <a:off x="3220871" y="381752"/>
            <a:ext cx="3001168" cy="2250876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Users\Gray\Desktop\comp pics\IMG_7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3671">
            <a:off x="222870" y="1572361"/>
            <a:ext cx="2832323" cy="2124242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Users\Gray\Desktop\comp pics\IMG_76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8699" y="3356992"/>
            <a:ext cx="2963821" cy="2222866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0" y="11663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...well...can you</a:t>
            </a:r>
          </a:p>
          <a:p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notice the difference...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 descr="E:\pics for comp\IMG_0095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24003" y="0"/>
            <a:ext cx="9012493" cy="675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28"/>
          <p:cNvSpPr/>
          <p:nvPr/>
        </p:nvSpPr>
        <p:spPr>
          <a:xfrm>
            <a:off x="107504" y="44624"/>
            <a:ext cx="354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doesn’t end there...</a:t>
            </a:r>
          </a:p>
        </p:txBody>
      </p:sp>
      <p:pic>
        <p:nvPicPr>
          <p:cNvPr id="31" name="Picture 14" descr="E:\pics for comp\IMG_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-27384"/>
            <a:ext cx="1872208" cy="2496277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9" descr="E:\pics for comp\IMG_0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2592288" cy="1944216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9" descr="C:\Users\Gray\Pictures\PHOTO ALBUMS\2014\2014 Yacht\IMG_7467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2939818" cy="2204864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1" descr="E:\pics for comp\IMG_0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520" y="836712"/>
            <a:ext cx="2520280" cy="3360373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3" descr="E:\pics for comp\IMG_00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0"/>
            <a:ext cx="3264363" cy="2448272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>
            <a:off x="251520" y="620688"/>
            <a:ext cx="3360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We’ve done lots of this...</a:t>
            </a:r>
          </a:p>
        </p:txBody>
      </p:sp>
      <p:pic>
        <p:nvPicPr>
          <p:cNvPr id="39" name="Picture 12" descr="E:\pics for comp\IMG_0095.JPG"/>
          <p:cNvPicPr>
            <a:picLocks noChangeAspect="1" noChangeArrowheads="1"/>
          </p:cNvPicPr>
          <p:nvPr/>
        </p:nvPicPr>
        <p:blipFill>
          <a:blip r:embed="rId8" cstate="print"/>
          <a:srcRect l="10764"/>
          <a:stretch>
            <a:fillRect/>
          </a:stretch>
        </p:blipFill>
        <p:spPr bwMode="auto">
          <a:xfrm>
            <a:off x="1619672" y="836712"/>
            <a:ext cx="2655947" cy="2232248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3" descr="E:\pics for comp\IMG_14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861048"/>
            <a:ext cx="2699792" cy="2024844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15" descr="E:\pics for comp\IMG_1366.JPG"/>
          <p:cNvPicPr>
            <a:picLocks noChangeAspect="1" noChangeArrowheads="1"/>
          </p:cNvPicPr>
          <p:nvPr/>
        </p:nvPicPr>
        <p:blipFill>
          <a:blip r:embed="rId10" cstate="print"/>
          <a:srcRect l="-13615" b="-42072"/>
          <a:stretch>
            <a:fillRect/>
          </a:stretch>
        </p:blipFill>
        <p:spPr bwMode="auto">
          <a:xfrm rot="7398138">
            <a:off x="7429354" y="5168872"/>
            <a:ext cx="1563007" cy="1465861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1" name="Rectangle 40"/>
          <p:cNvSpPr/>
          <p:nvPr/>
        </p:nvSpPr>
        <p:spPr>
          <a:xfrm>
            <a:off x="5724128" y="5301208"/>
            <a:ext cx="2358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verdict...</a:t>
            </a:r>
          </a:p>
        </p:txBody>
      </p:sp>
      <p:pic>
        <p:nvPicPr>
          <p:cNvPr id="45" name="Picture 8" descr="E:\pics for comp\IMG_1104.JPG"/>
          <p:cNvPicPr>
            <a:picLocks noChangeAspect="1" noChangeArrowheads="1"/>
          </p:cNvPicPr>
          <p:nvPr/>
        </p:nvPicPr>
        <p:blipFill>
          <a:blip r:embed="rId11" cstate="print"/>
          <a:srcRect l="8957" r="25357"/>
          <a:stretch>
            <a:fillRect/>
          </a:stretch>
        </p:blipFill>
        <p:spPr bwMode="auto">
          <a:xfrm>
            <a:off x="3923928" y="1988840"/>
            <a:ext cx="1872208" cy="2137696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2204864"/>
            <a:ext cx="1835696" cy="2443864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7" descr="C:\Users\Gray\Pictures\PHOTO ALBUMS\2014\2014 Yacht\IMG_746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3861048"/>
            <a:ext cx="2555776" cy="1916832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" descr="E:\pics for comp\IMG_13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4941168"/>
            <a:ext cx="2555776" cy="1916832"/>
          </a:xfrm>
          <a:prstGeom prst="star24">
            <a:avLst>
              <a:gd name="adj" fmla="val 44982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36" name="Rectangle 35"/>
          <p:cNvSpPr/>
          <p:nvPr/>
        </p:nvSpPr>
        <p:spPr>
          <a:xfrm>
            <a:off x="251520" y="4149080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 one of these...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868144" y="5805264"/>
            <a:ext cx="2008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 err="1">
                <a:solidFill>
                  <a:srgbClr val="FFFF0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Mojo</a:t>
            </a:r>
            <a:r>
              <a:rPr lang="en-GB" sz="2400" b="1" i="1" dirty="0">
                <a:solidFill>
                  <a:srgbClr val="FFFF0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restored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rt 9"/>
          <p:cNvSpPr/>
          <p:nvPr/>
        </p:nvSpPr>
        <p:spPr>
          <a:xfrm>
            <a:off x="1403648" y="-590213"/>
            <a:ext cx="6480720" cy="7260908"/>
          </a:xfrm>
          <a:prstGeom prst="heart">
            <a:avLst/>
          </a:prstGeom>
          <a:solidFill>
            <a:srgbClr val="4258F8"/>
          </a:solidFill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GB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GB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Offshore Sailing School !</a:t>
            </a:r>
          </a:p>
          <a:p>
            <a:pPr algn="ctr"/>
            <a:r>
              <a:rPr lang="en-GB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Happy 50th</a:t>
            </a:r>
          </a:p>
        </p:txBody>
      </p:sp>
      <p:sp>
        <p:nvSpPr>
          <p:cNvPr id="3" name="Smiley Face 2"/>
          <p:cNvSpPr/>
          <p:nvPr/>
        </p:nvSpPr>
        <p:spPr>
          <a:xfrm>
            <a:off x="7308304" y="5301208"/>
            <a:ext cx="648072" cy="7200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956376" y="574428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X</a:t>
            </a:r>
          </a:p>
        </p:txBody>
      </p:sp>
      <p:pic>
        <p:nvPicPr>
          <p:cNvPr id="1027" name="Picture 3" descr="C:\Users\Gray\AppData\Local\Microsoft\Windows\INetCache\IE\Z3SYZDSV\MM90028349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97152"/>
            <a:ext cx="704850" cy="90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81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Gray</dc:creator>
  <cp:lastModifiedBy>Beth Oliver</cp:lastModifiedBy>
  <cp:revision>25</cp:revision>
  <dcterms:created xsi:type="dcterms:W3CDTF">2014-09-19T19:38:39Z</dcterms:created>
  <dcterms:modified xsi:type="dcterms:W3CDTF">2024-07-16T19:41:24Z</dcterms:modified>
</cp:coreProperties>
</file>